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hand-warm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Hand Warmers and Hidden Reactions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Atoms Rearrange to Create Heat, Light, and Everything You Use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MS-PS1-4, MS-PS1-5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chemical reactions rearrange atoms to form new substances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exothermic reactions release energy as heat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Apply the law of conservation of mass to chemical reactions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whether a reaction is exothermic or endothermic based on temperature 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Chemical Reaction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process where atoms rearrange to form new substances with different properties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Exothermic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reaction that RELEASES energy as heat — the surroundings get warmer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Endothermic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 reaction that ABSORBS energy as heat — the surroundings get cooler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Conservation of Mass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In a chemical reaction, the total mass of reactants equals the total mass of products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can a small packet create heat without fire, batteries, or electricity?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Atoms Rearrange to Create Heat, Light, and Everything You Use. Today we'll build a MODEL to discover the answer!</a:t>
            </a:r>
          </a:p>
        </p:txBody>
      </p:sp>
      <p:pic>
        <p:nvPicPr>
          <p:cNvPr id="8" name="Picture 7" descr="landscape-chemist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rea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Iron Powder Amount</a:t>
            </a:r>
          </a:p>
          <a:p>
            <a:pPr>
              <a:spcBef>
                <a:spcPts val="600"/>
              </a:spcBef>
              <a:defRPr sz="1600"/>
            </a:pPr>
            <a:r>
              <a:t>     *  Oxygen Exposure</a:t>
            </a:r>
          </a:p>
          <a:p>
            <a:pPr>
              <a:spcBef>
                <a:spcPts val="600"/>
              </a:spcBef>
              <a:defRPr sz="1600"/>
            </a:pPr>
            <a:r>
              <a:t>     *  Reaction Rate</a:t>
            </a:r>
          </a:p>
          <a:p>
            <a:pPr>
              <a:spcBef>
                <a:spcPts val="600"/>
              </a:spcBef>
              <a:defRPr sz="1600"/>
            </a:pPr>
            <a:r>
              <a:t>     *  Heat Output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rea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you open a hand warmer and expose the iron powder to more oxygen, what do you think happens to the temperature?</a:t>
            </a:r>
          </a:p>
        </p:txBody>
      </p:sp>
      <p:pic>
        <p:nvPicPr>
          <p:cNvPr id="8" name="Picture 7" descr="discussion-rea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Sealed Packet</a:t>
            </a:r>
          </a:p>
          <a:p>
            <a:pPr>
              <a:defRPr sz="1400"/>
            </a:pPr>
            <a:r>
              <a:t>     Set Oxygen Exposure to 0% — the reaction can't start</a:t>
            </a:r>
          </a:p>
          <a:p>
            <a:pPr>
              <a:spcBef>
                <a:spcPts val="1200"/>
              </a:spcBef>
              <a:defRPr sz="1600" b="1"/>
            </a:pPr>
            <a:r>
              <a:t>Normal Use</a:t>
            </a:r>
          </a:p>
          <a:p>
            <a:pPr>
              <a:defRPr sz="1400"/>
            </a:pPr>
            <a:r>
              <a:t>     Set Iron Powder to normal and Oxygen Exposure to moderate</a:t>
            </a:r>
          </a:p>
          <a:p>
            <a:pPr>
              <a:spcBef>
                <a:spcPts val="1200"/>
              </a:spcBef>
              <a:defRPr sz="1600" b="1"/>
            </a:pPr>
            <a:r>
              <a:t>Maximum Heat</a:t>
            </a:r>
          </a:p>
          <a:p>
            <a:pPr>
              <a:defRPr sz="1400"/>
            </a:pPr>
            <a:r>
              <a:t>     Lock both Iron Powder and Oxygen Exposure to maximum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Iron + Oxygen → Iron Oxide (rust) — this reaction RELEASES heat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same atoms exist before and after — they just rearranged (conservation of mass!)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More reactants AND more oxygen = faster reaction = more heat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hand warmer eventually stops because the iron runs out — a limiting reactant!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Hand warmers contain iron powder that reacts with oxygen in the air. This exothermic chemical reaction releases heat energy as atoms rearrange from iron and oxygen into iron oxide (rust) — the same total atoms, just in a new arrangement!</a:t>
            </a:r>
          </a:p>
        </p:txBody>
      </p:sp>
      <p:pic>
        <p:nvPicPr>
          <p:cNvPr id="8" name="Picture 7" descr="cover-hand-warm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Better Hand Warmer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 improved hand warmer that provides consistent heat for a specific duration using your understanding of reaction rates and energy transfer.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An outdoor equipment company wants to create a hand warmer that lasts exactly 8 hours at a comfortable temperature for winter hikers. Use your model to design the specifications.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control the rate of the reaction to make heat last longer?</a:t>
            </a:r>
          </a:p>
          <a:p>
            <a:pPr>
              <a:spcBef>
                <a:spcPts val="400"/>
              </a:spcBef>
              <a:defRPr sz="1300"/>
            </a:pPr>
            <a:r>
              <a:t>     *  What factors determine how hot the hand warmer gets?</a:t>
            </a:r>
          </a:p>
          <a:p>
            <a:pPr>
              <a:spcBef>
                <a:spcPts val="400"/>
              </a:spcBef>
              <a:defRPr sz="1300"/>
            </a:pPr>
            <a:r>
              <a:t>     *  How does the amount of iron relate to how long the warmer lasts?</a:t>
            </a:r>
          </a:p>
        </p:txBody>
      </p:sp>
      <p:pic>
        <p:nvPicPr>
          <p:cNvPr id="7" name="Picture 6" descr="stem-hand-warm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Chemical Engineers design products using chemical reaction principles. Materials Scientists develop new materials with specific thermal properties. They earn $75,000-$130,000/year.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